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1" r:id="rId3"/>
    <p:sldId id="283" r:id="rId4"/>
    <p:sldId id="287" r:id="rId5"/>
    <p:sldId id="285" r:id="rId6"/>
    <p:sldId id="284" r:id="rId7"/>
    <p:sldId id="288" r:id="rId8"/>
    <p:sldId id="289" r:id="rId9"/>
    <p:sldId id="282" r:id="rId10"/>
    <p:sldId id="291" r:id="rId11"/>
    <p:sldId id="290" r:id="rId12"/>
    <p:sldId id="292" r:id="rId13"/>
    <p:sldId id="293" r:id="rId14"/>
    <p:sldId id="29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ff Spielman" initials="GS" lastIdx="1" clrIdx="0">
    <p:extLst>
      <p:ext uri="{19B8F6BF-5375-455C-9EA6-DF929625EA0E}">
        <p15:presenceInfo xmlns:p15="http://schemas.microsoft.com/office/powerpoint/2012/main" userId="92828ad368a250a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8" autoAdjust="0"/>
    <p:restoredTop sz="94660"/>
  </p:normalViewPr>
  <p:slideViewPr>
    <p:cSldViewPr snapToGrid="0">
      <p:cViewPr varScale="1">
        <p:scale>
          <a:sx n="83" d="100"/>
          <a:sy n="83" d="100"/>
        </p:scale>
        <p:origin x="5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mp>
</file>

<file path=ppt/media/image11.tmp>
</file>

<file path=ppt/media/image12.tmp>
</file>

<file path=ppt/media/image13.tmp>
</file>

<file path=ppt/media/image14.gif>
</file>

<file path=ppt/media/image15.gif>
</file>

<file path=ppt/media/image2.png>
</file>

<file path=ppt/media/image3.tmp>
</file>

<file path=ppt/media/image4.tmp>
</file>

<file path=ppt/media/image5.gif>
</file>

<file path=ppt/media/image6.tmp>
</file>

<file path=ppt/media/image7.tmp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8637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4100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9673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353580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972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52210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78132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5431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2680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4641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9351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1157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597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4690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6908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6974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0863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D968A-9A73-4B76-A202-E2265FA4F6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43FCB-66FE-41DE-B98A-5E97DBE1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58192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hyperlink" Target="https://github.com/GeoffSpielman/Hackathin_Example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hyperlink" Target="https://github.com/GeoffSpielman/Hackathin_Exampl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ffSpielman/Hackathin_Examples" TargetMode="External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6EF5-B058-42FA-AF07-38CEACB202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5606" y="2490715"/>
            <a:ext cx="8791575" cy="1080661"/>
          </a:xfrm>
        </p:spPr>
        <p:txBody>
          <a:bodyPr/>
          <a:lstStyle/>
          <a:p>
            <a:pPr algn="ctr"/>
            <a:r>
              <a:rPr lang="en-CA"/>
              <a:t>Software Workshop #2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2721F2-6172-4EF5-9E58-0C32057101BE}"/>
              </a:ext>
            </a:extLst>
          </p:cNvPr>
          <p:cNvSpPr txBox="1">
            <a:spLocks/>
          </p:cNvSpPr>
          <p:nvPr/>
        </p:nvSpPr>
        <p:spPr>
          <a:xfrm>
            <a:off x="9546608" y="6498397"/>
            <a:ext cx="3245892" cy="3596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sz="1400">
                <a:solidFill>
                  <a:schemeClr val="accent1"/>
                </a:solidFill>
              </a:rPr>
              <a:t>Geoff Spielman - 2017</a:t>
            </a:r>
          </a:p>
        </p:txBody>
      </p:sp>
    </p:spTree>
    <p:extLst>
      <p:ext uri="{BB962C8B-B14F-4D97-AF65-F5344CB8AC3E}">
        <p14:creationId xmlns:p14="http://schemas.microsoft.com/office/powerpoint/2010/main" val="4012544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B9CA4-067B-408C-ADD4-826D3336D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558" y="0"/>
            <a:ext cx="9905998" cy="822470"/>
          </a:xfrm>
        </p:spPr>
        <p:txBody>
          <a:bodyPr/>
          <a:lstStyle/>
          <a:p>
            <a:r>
              <a:rPr lang="en-CA"/>
              <a:t>SPRITES EXAMPLE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38CD30-DCD0-44C1-BC00-8D0E4A41B315}"/>
              </a:ext>
            </a:extLst>
          </p:cNvPr>
          <p:cNvSpPr txBox="1">
            <a:spLocks/>
          </p:cNvSpPr>
          <p:nvPr/>
        </p:nvSpPr>
        <p:spPr>
          <a:xfrm>
            <a:off x="864321" y="984105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/>
              <a:t>Go to </a:t>
            </a:r>
            <a:r>
              <a:rPr lang="en-CA">
                <a:hlinkClick r:id="rId2"/>
              </a:rPr>
              <a:t>https://github.com/GeoffSpielman/Hackathin_Examples</a:t>
            </a:r>
            <a:r>
              <a:rPr lang="en-CA"/>
              <a:t> or search GitHub for “Hackathin_Examples”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24E2568-7233-47E8-B285-95189E0E84CC}"/>
              </a:ext>
            </a:extLst>
          </p:cNvPr>
          <p:cNvSpPr/>
          <p:nvPr/>
        </p:nvSpPr>
        <p:spPr>
          <a:xfrm>
            <a:off x="586409" y="4838909"/>
            <a:ext cx="1179681" cy="993913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" name="Content Placeholder 8" descr="Screen Clipping">
            <a:extLst>
              <a:ext uri="{FF2B5EF4-FFF2-40B4-BE49-F238E27FC236}">
                <a16:creationId xmlns:a16="http://schemas.microsoft.com/office/drawing/2014/main" id="{8211BC0E-CD65-448C-985F-765604F46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090" y="2025080"/>
            <a:ext cx="9896426" cy="4514867"/>
          </a:xfrm>
        </p:spPr>
      </p:pic>
    </p:spTree>
    <p:extLst>
      <p:ext uri="{BB962C8B-B14F-4D97-AF65-F5344CB8AC3E}">
        <p14:creationId xmlns:p14="http://schemas.microsoft.com/office/powerpoint/2010/main" val="543596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1C6CA-F48D-4304-A16E-C88C3B949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32012"/>
            <a:ext cx="9905998" cy="607326"/>
          </a:xfrm>
        </p:spPr>
        <p:txBody>
          <a:bodyPr/>
          <a:lstStyle/>
          <a:p>
            <a:r>
              <a:rPr lang="en-CA"/>
              <a:t>Sprites Example</a:t>
            </a:r>
          </a:p>
        </p:txBody>
      </p:sp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B21A33D8-B46A-4434-B61D-A30DC17BD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317" y="929279"/>
            <a:ext cx="8588188" cy="561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08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1C6CA-F48D-4304-A16E-C88C3B949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32012"/>
            <a:ext cx="9905998" cy="607326"/>
          </a:xfrm>
        </p:spPr>
        <p:txBody>
          <a:bodyPr/>
          <a:lstStyle/>
          <a:p>
            <a:r>
              <a:rPr lang="en-CA"/>
              <a:t>Sprites Example</a:t>
            </a:r>
          </a:p>
        </p:txBody>
      </p:sp>
      <p:pic>
        <p:nvPicPr>
          <p:cNvPr id="4" name="Picture 3" descr="Screen Clipping">
            <a:extLst>
              <a:ext uri="{FF2B5EF4-FFF2-40B4-BE49-F238E27FC236}">
                <a16:creationId xmlns:a16="http://schemas.microsoft.com/office/drawing/2014/main" id="{E84B4619-4A53-4D76-A197-1EEF59DD8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999" y="839338"/>
            <a:ext cx="7680279" cy="574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689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1C6CA-F48D-4304-A16E-C88C3B949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32012"/>
            <a:ext cx="9905998" cy="607326"/>
          </a:xfrm>
        </p:spPr>
        <p:txBody>
          <a:bodyPr/>
          <a:lstStyle/>
          <a:p>
            <a:r>
              <a:rPr lang="en-CA"/>
              <a:t>Sprites Example</a:t>
            </a:r>
          </a:p>
        </p:txBody>
      </p:sp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26B0FCE4-772E-44F4-9C98-4E4EE39A6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91" y="1039001"/>
            <a:ext cx="11249323" cy="524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76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1C6CA-F48D-4304-A16E-C88C3B949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32012"/>
            <a:ext cx="9905998" cy="607326"/>
          </a:xfrm>
        </p:spPr>
        <p:txBody>
          <a:bodyPr/>
          <a:lstStyle/>
          <a:p>
            <a:r>
              <a:rPr lang="en-CA"/>
              <a:t>Sprites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E4A92F-FF0E-465C-BE60-F43F6442B6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177" y="800101"/>
            <a:ext cx="4156826" cy="60445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83AA15-0120-4B25-8CCA-F0B0CCB56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553" y="800101"/>
            <a:ext cx="4138709" cy="601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12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75DE-A307-44AD-8100-51A70828E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419" y="0"/>
            <a:ext cx="9905998" cy="732312"/>
          </a:xfrm>
        </p:spPr>
        <p:txBody>
          <a:bodyPr/>
          <a:lstStyle/>
          <a:p>
            <a:r>
              <a:rPr lang="en-CA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E424A-6094-4EBC-BF3D-08E514DEC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1186" y="1446663"/>
            <a:ext cx="4604295" cy="4735773"/>
          </a:xfrm>
        </p:spPr>
        <p:txBody>
          <a:bodyPr>
            <a:normAutofit/>
          </a:bodyPr>
          <a:lstStyle/>
          <a:p>
            <a:r>
              <a:rPr lang="en-CA"/>
              <a:t>Timers</a:t>
            </a:r>
          </a:p>
          <a:p>
            <a:r>
              <a:rPr lang="en-CA"/>
              <a:t>Example</a:t>
            </a:r>
          </a:p>
          <a:p>
            <a:r>
              <a:rPr lang="en-CA"/>
              <a:t>Keyboard Input</a:t>
            </a:r>
          </a:p>
          <a:p>
            <a:r>
              <a:rPr lang="en-CA"/>
              <a:t>Example</a:t>
            </a:r>
          </a:p>
          <a:p>
            <a:r>
              <a:rPr lang="en-CA"/>
              <a:t>Sprites</a:t>
            </a:r>
          </a:p>
          <a:p>
            <a:r>
              <a:rPr lang="en-CA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12161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1EC0-A0D7-4114-8027-23CF42C16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8"/>
            <a:ext cx="9905998" cy="725786"/>
          </a:xfrm>
        </p:spPr>
        <p:txBody>
          <a:bodyPr/>
          <a:lstStyle/>
          <a:p>
            <a:r>
              <a:rPr lang="en-CA"/>
              <a:t>Timers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15816-7F8F-4473-ADFE-AE298B147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Most time functions return how much time has passed since the epoch</a:t>
            </a:r>
          </a:p>
          <a:p>
            <a:pPr lvl="1"/>
            <a:r>
              <a:rPr lang="en-CA"/>
              <a:t>Midnight on January 1, 1970</a:t>
            </a:r>
          </a:p>
          <a:p>
            <a:r>
              <a:rPr lang="en-CA"/>
              <a:t>In Python, the function is time.time() and it returns it in seconds</a:t>
            </a:r>
          </a:p>
          <a:p>
            <a:pPr lvl="1"/>
            <a:r>
              <a:rPr lang="en-CA"/>
              <a:t>don’t forget to import the time library</a:t>
            </a:r>
          </a:p>
          <a:p>
            <a:r>
              <a:rPr lang="en-CA"/>
              <a:t>There are generally two ways to accomplish delays: blocking and non-blocking</a:t>
            </a:r>
          </a:p>
        </p:txBody>
      </p:sp>
    </p:spTree>
    <p:extLst>
      <p:ext uri="{BB962C8B-B14F-4D97-AF65-F5344CB8AC3E}">
        <p14:creationId xmlns:p14="http://schemas.microsoft.com/office/powerpoint/2010/main" val="4140453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1EC0-A0D7-4114-8027-23CF42C16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8"/>
            <a:ext cx="9905998" cy="725786"/>
          </a:xfrm>
        </p:spPr>
        <p:txBody>
          <a:bodyPr/>
          <a:lstStyle/>
          <a:p>
            <a:r>
              <a:rPr lang="en-CA"/>
              <a:t>Timers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15816-7F8F-4473-ADFE-AE298B147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21" y="984105"/>
            <a:ext cx="9905999" cy="3541714"/>
          </a:xfrm>
        </p:spPr>
        <p:txBody>
          <a:bodyPr/>
          <a:lstStyle/>
          <a:p>
            <a:r>
              <a:rPr lang="en-CA"/>
              <a:t>Go to </a:t>
            </a:r>
            <a:r>
              <a:rPr lang="en-CA">
                <a:hlinkClick r:id="rId2"/>
              </a:rPr>
              <a:t>https://github.com/GeoffSpielman/Hackathin_Examples</a:t>
            </a:r>
            <a:r>
              <a:rPr lang="en-CA"/>
              <a:t> or search GitHub for “Hackathin_Examples”</a:t>
            </a:r>
          </a:p>
        </p:txBody>
      </p:sp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EA27BDAE-A368-48B3-A67C-EFA1726BB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090" y="2539586"/>
            <a:ext cx="10234325" cy="397246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411C97B-86FB-4E5D-B00E-3470E40A421C}"/>
              </a:ext>
            </a:extLst>
          </p:cNvPr>
          <p:cNvSpPr/>
          <p:nvPr/>
        </p:nvSpPr>
        <p:spPr>
          <a:xfrm>
            <a:off x="586409" y="5087387"/>
            <a:ext cx="1179681" cy="993913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4675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6EBE6DE2-ED9B-4834-8C3C-58CDDB6403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63" y="1225036"/>
            <a:ext cx="6670521" cy="4629113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5638F6-3AD1-414F-BF9F-479C9B2A47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436" y="2206488"/>
            <a:ext cx="4957973" cy="237077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2B41256-5414-41E5-A1BC-D8DD978C78D4}"/>
              </a:ext>
            </a:extLst>
          </p:cNvPr>
          <p:cNvSpPr txBox="1">
            <a:spLocks/>
          </p:cNvSpPr>
          <p:nvPr/>
        </p:nvSpPr>
        <p:spPr>
          <a:xfrm>
            <a:off x="1141413" y="161318"/>
            <a:ext cx="9905998" cy="725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Timers example</a:t>
            </a:r>
          </a:p>
        </p:txBody>
      </p:sp>
    </p:spTree>
    <p:extLst>
      <p:ext uri="{BB962C8B-B14F-4D97-AF65-F5344CB8AC3E}">
        <p14:creationId xmlns:p14="http://schemas.microsoft.com/office/powerpoint/2010/main" val="379950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B9CA4-067B-408C-ADD4-826D3336D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558" y="0"/>
            <a:ext cx="9905998" cy="822470"/>
          </a:xfrm>
        </p:spPr>
        <p:txBody>
          <a:bodyPr/>
          <a:lstStyle/>
          <a:p>
            <a:r>
              <a:rPr lang="en-CA"/>
              <a:t>Keyboard Input</a:t>
            </a:r>
          </a:p>
        </p:txBody>
      </p:sp>
      <p:pic>
        <p:nvPicPr>
          <p:cNvPr id="7" name="Content Placeholder 6" descr="Screen Clipping">
            <a:extLst>
              <a:ext uri="{FF2B5EF4-FFF2-40B4-BE49-F238E27FC236}">
                <a16:creationId xmlns:a16="http://schemas.microsoft.com/office/drawing/2014/main" id="{3B59C301-4F86-4EF1-B01C-FF00E1DF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090" y="2141547"/>
            <a:ext cx="10353142" cy="4312927"/>
          </a:xfr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38CD30-DCD0-44C1-BC00-8D0E4A41B315}"/>
              </a:ext>
            </a:extLst>
          </p:cNvPr>
          <p:cNvSpPr txBox="1">
            <a:spLocks/>
          </p:cNvSpPr>
          <p:nvPr/>
        </p:nvSpPr>
        <p:spPr>
          <a:xfrm>
            <a:off x="864321" y="984105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/>
              <a:t>Go to </a:t>
            </a:r>
            <a:r>
              <a:rPr lang="en-CA">
                <a:hlinkClick r:id="rId3"/>
              </a:rPr>
              <a:t>https://github.com/GeoffSpielman/Hackathin_Examples</a:t>
            </a:r>
            <a:r>
              <a:rPr lang="en-CA"/>
              <a:t> or search GitHub for “Hackathin_Examples”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24E2568-7233-47E8-B285-95189E0E84CC}"/>
              </a:ext>
            </a:extLst>
          </p:cNvPr>
          <p:cNvSpPr/>
          <p:nvPr/>
        </p:nvSpPr>
        <p:spPr>
          <a:xfrm>
            <a:off x="586409" y="3029987"/>
            <a:ext cx="1179681" cy="993913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307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B9CA4-067B-408C-ADD4-826D3336D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558" y="0"/>
            <a:ext cx="9905998" cy="822470"/>
          </a:xfrm>
        </p:spPr>
        <p:txBody>
          <a:bodyPr/>
          <a:lstStyle/>
          <a:p>
            <a:r>
              <a:rPr lang="en-CA"/>
              <a:t>Keyboard Input EXAMPLE</a:t>
            </a:r>
          </a:p>
        </p:txBody>
      </p:sp>
      <p:pic>
        <p:nvPicPr>
          <p:cNvPr id="15" name="Content Placeholder 14" descr="Screen Clipping">
            <a:extLst>
              <a:ext uri="{FF2B5EF4-FFF2-40B4-BE49-F238E27FC236}">
                <a16:creationId xmlns:a16="http://schemas.microsoft.com/office/drawing/2014/main" id="{5C7A78FB-DF35-4B29-8529-48F4AD6B58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9" y="698006"/>
            <a:ext cx="4833841" cy="6073103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BAEBD42-5F14-40C1-BC10-C8A839F74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179" y="982337"/>
            <a:ext cx="6841135" cy="550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346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597C2-EE25-4571-A6FE-5B6A919AB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70694"/>
            <a:ext cx="9905998" cy="800849"/>
          </a:xfrm>
        </p:spPr>
        <p:txBody>
          <a:bodyPr/>
          <a:lstStyle/>
          <a:p>
            <a:r>
              <a:rPr lang="en-CA"/>
              <a:t>What is a Sprite?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DBE72-921D-474B-A8F9-F63859DDF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111" y="1826406"/>
            <a:ext cx="10759435" cy="5870932"/>
          </a:xfrm>
        </p:spPr>
        <p:txBody>
          <a:bodyPr>
            <a:normAutofit/>
          </a:bodyPr>
          <a:lstStyle/>
          <a:p>
            <a:r>
              <a:rPr lang="en-CA"/>
              <a:t>useful for managing visual game objects</a:t>
            </a:r>
          </a:p>
          <a:p>
            <a:r>
              <a:rPr lang="en-CA"/>
              <a:t>extremely optimized – game will probably run faster</a:t>
            </a:r>
          </a:p>
          <a:p>
            <a:r>
              <a:rPr lang="en-CA"/>
              <a:t>tons of built in functionality</a:t>
            </a:r>
          </a:p>
          <a:p>
            <a:r>
              <a:rPr lang="en-CA"/>
              <a:t>sprite class is a base class – you build on top of them (inheritance)</a:t>
            </a:r>
          </a:p>
          <a:p>
            <a:pPr lvl="1"/>
            <a:r>
              <a:rPr lang="en-CA"/>
              <a:t>valid/alive when they belong to groups, die/disappear when they don’t</a:t>
            </a:r>
          </a:p>
          <a:p>
            <a:r>
              <a:rPr lang="en-CA"/>
              <a:t>group class is a container for different sprite objects (i.e. all enemies)</a:t>
            </a:r>
          </a:p>
          <a:p>
            <a:r>
              <a:rPr lang="en-CA"/>
              <a:t>sprites can belong to multiple groups</a:t>
            </a:r>
          </a:p>
          <a:p>
            <a:pPr lvl="1"/>
            <a:endParaRPr lang="en-CA"/>
          </a:p>
          <a:p>
            <a:pPr marL="457200" lvl="1" indent="0">
              <a:buNone/>
            </a:pPr>
            <a:endParaRPr lang="en-CA"/>
          </a:p>
        </p:txBody>
      </p:sp>
      <p:pic>
        <p:nvPicPr>
          <p:cNvPr id="2050" name="Picture 2" descr="Image result">
            <a:extLst>
              <a:ext uri="{FF2B5EF4-FFF2-40B4-BE49-F238E27FC236}">
                <a16:creationId xmlns:a16="http://schemas.microsoft.com/office/drawing/2014/main" id="{D315DF01-4FEC-4A60-AEB1-4A110FEF2D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06" r="25121"/>
          <a:stretch/>
        </p:blipFill>
        <p:spPr bwMode="auto">
          <a:xfrm>
            <a:off x="9635320" y="526457"/>
            <a:ext cx="1711773" cy="3446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&quot;Not Allowed&quot; Symbol 3">
            <a:extLst>
              <a:ext uri="{FF2B5EF4-FFF2-40B4-BE49-F238E27FC236}">
                <a16:creationId xmlns:a16="http://schemas.microsoft.com/office/drawing/2014/main" id="{FFD868F7-187A-48AB-8A43-D835BA4721EE}"/>
              </a:ext>
            </a:extLst>
          </p:cNvPr>
          <p:cNvSpPr/>
          <p:nvPr/>
        </p:nvSpPr>
        <p:spPr>
          <a:xfrm rot="545008">
            <a:off x="8904653" y="526457"/>
            <a:ext cx="3173105" cy="3248167"/>
          </a:xfrm>
          <a:prstGeom prst="noSmoking">
            <a:avLst>
              <a:gd name="adj" fmla="val 10578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486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597C2-EE25-4571-A6FE-5B6A919AB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70694"/>
            <a:ext cx="9905998" cy="800849"/>
          </a:xfrm>
        </p:spPr>
        <p:txBody>
          <a:bodyPr/>
          <a:lstStyle/>
          <a:p>
            <a:r>
              <a:rPr lang="en-CA"/>
              <a:t>What is a Sprite?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DBE72-921D-474B-A8F9-F63859DDF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7168" y="1299374"/>
            <a:ext cx="10902736" cy="5870932"/>
          </a:xfrm>
        </p:spPr>
        <p:txBody>
          <a:bodyPr>
            <a:normAutofit/>
          </a:bodyPr>
          <a:lstStyle/>
          <a:p>
            <a:r>
              <a:rPr lang="en-CA"/>
              <a:t>Pac man example:</a:t>
            </a:r>
          </a:p>
          <a:p>
            <a:pPr lvl="1"/>
            <a:r>
              <a:rPr lang="en-CA"/>
              <a:t>Pac man, ghosts, and pellets would be groups</a:t>
            </a:r>
          </a:p>
          <a:p>
            <a:pPr lvl="1"/>
            <a:r>
              <a:rPr lang="en-CA"/>
              <a:t>Pac man group -&gt; pac man</a:t>
            </a:r>
          </a:p>
          <a:p>
            <a:pPr lvl="1"/>
            <a:r>
              <a:rPr lang="en-CA"/>
              <a:t>Ghosts group -&gt; inky, pinky, blinky, clide</a:t>
            </a:r>
          </a:p>
          <a:p>
            <a:pPr lvl="1"/>
            <a:r>
              <a:rPr lang="en-CA"/>
              <a:t>Pellets group - &gt; many pellet sprites</a:t>
            </a:r>
          </a:p>
          <a:p>
            <a:r>
              <a:rPr lang="en-CA"/>
              <a:t>When pac man eats a pellet, all sprites in the ghost group could change colour easily</a:t>
            </a:r>
          </a:p>
          <a:p>
            <a:r>
              <a:rPr lang="en-CA"/>
              <a:t>Easier to manage group membership (add(), remove()) instead of lists of game objects</a:t>
            </a:r>
          </a:p>
          <a:p>
            <a:r>
              <a:rPr lang="en-CA"/>
              <a:t>There are built in collision detection functions – returns a list of all colliding entities between two groups of sprites</a:t>
            </a:r>
          </a:p>
          <a:p>
            <a:pPr lvl="1"/>
            <a:endParaRPr lang="en-CA"/>
          </a:p>
          <a:p>
            <a:pPr marL="457200" lvl="1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23396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511</TotalTime>
  <Words>328</Words>
  <Application>Microsoft Office PowerPoint</Application>
  <PresentationFormat>Widescreen</PresentationFormat>
  <Paragraphs>44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Tw Cen MT</vt:lpstr>
      <vt:lpstr>Circuit</vt:lpstr>
      <vt:lpstr>Software Workshop #2</vt:lpstr>
      <vt:lpstr>Outline</vt:lpstr>
      <vt:lpstr>Timers</vt:lpstr>
      <vt:lpstr>Timers example</vt:lpstr>
      <vt:lpstr>PowerPoint Presentation</vt:lpstr>
      <vt:lpstr>Keyboard Input</vt:lpstr>
      <vt:lpstr>Keyboard Input EXAMPLE</vt:lpstr>
      <vt:lpstr>What is a Sprite?</vt:lpstr>
      <vt:lpstr>What is a Sprite?</vt:lpstr>
      <vt:lpstr>SPRITES EXAMPLE</vt:lpstr>
      <vt:lpstr>Sprites Example</vt:lpstr>
      <vt:lpstr>Sprites Example</vt:lpstr>
      <vt:lpstr>Sprites Example</vt:lpstr>
      <vt:lpstr>Sprites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Introduction Workshop</dc:title>
  <dc:creator>Geoff Spielman</dc:creator>
  <cp:lastModifiedBy>Geoff Spielman</cp:lastModifiedBy>
  <cp:revision>149</cp:revision>
  <dcterms:created xsi:type="dcterms:W3CDTF">2017-10-24T03:07:21Z</dcterms:created>
  <dcterms:modified xsi:type="dcterms:W3CDTF">2017-11-08T05:07:30Z</dcterms:modified>
</cp:coreProperties>
</file>

<file path=docProps/thumbnail.jpeg>
</file>